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23" autoAdjust="0"/>
    <p:restoredTop sz="94660"/>
  </p:normalViewPr>
  <p:slideViewPr>
    <p:cSldViewPr snapToGrid="0">
      <p:cViewPr varScale="1">
        <p:scale>
          <a:sx n="89" d="100"/>
          <a:sy n="89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32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32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3795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40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80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33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18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13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95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396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822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E5272-60E9-49F0-817D-1595CA82A162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622A3-FAE2-4DED-B1BB-4755671DCD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18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2" y="94891"/>
            <a:ext cx="3106734" cy="128533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947000" y="1593655"/>
            <a:ext cx="2298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CRÉDITOS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347159" y="2691442"/>
            <a:ext cx="94976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[Nome dos autores]</a:t>
            </a:r>
          </a:p>
          <a:p>
            <a:pPr algn="ctr" fontAlgn="base">
              <a:lnSpc>
                <a:spcPct val="150000"/>
              </a:lnSpc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Concurso Geossintéticos em Vídeos</a:t>
            </a:r>
          </a:p>
          <a:p>
            <a:pPr algn="ctr" fontAlgn="base">
              <a:lnSpc>
                <a:spcPct val="150000"/>
              </a:lnSpc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[Título do Vídeo]</a:t>
            </a:r>
          </a:p>
          <a:p>
            <a:pPr algn="ctr" fontAlgn="base">
              <a:lnSpc>
                <a:spcPct val="150000"/>
              </a:lnSpc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[Nome do (s) geossintético (s) e a indicação de uma função, aplicação e/ou tipo de ensaio]</a:t>
            </a:r>
          </a:p>
          <a:p>
            <a:pPr algn="ctr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054" y="6160461"/>
            <a:ext cx="1190123" cy="42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81565" y="3244334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[insira seu vídeo aqui]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448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de-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44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4" baseType="lpstr"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7</cp:revision>
  <dcterms:created xsi:type="dcterms:W3CDTF">2021-09-30T17:08:31Z</dcterms:created>
  <dcterms:modified xsi:type="dcterms:W3CDTF">2021-10-01T12:50:24Z</dcterms:modified>
</cp:coreProperties>
</file>